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0" r:id="rId4"/>
  </p:sldMasterIdLst>
  <p:notesMasterIdLst>
    <p:notesMasterId r:id="rId20"/>
  </p:notesMasterIdLst>
  <p:sldIdLst>
    <p:sldId id="300" r:id="rId5"/>
    <p:sldId id="323" r:id="rId6"/>
    <p:sldId id="327" r:id="rId7"/>
    <p:sldId id="340" r:id="rId8"/>
    <p:sldId id="341" r:id="rId9"/>
    <p:sldId id="342" r:id="rId10"/>
    <p:sldId id="343" r:id="rId11"/>
    <p:sldId id="339" r:id="rId12"/>
    <p:sldId id="331" r:id="rId13"/>
    <p:sldId id="332" r:id="rId14"/>
    <p:sldId id="333" r:id="rId15"/>
    <p:sldId id="334" r:id="rId16"/>
    <p:sldId id="335" r:id="rId17"/>
    <p:sldId id="336" r:id="rId18"/>
    <p:sldId id="32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C28C"/>
    <a:srgbClr val="002664"/>
    <a:srgbClr val="3FB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318B9-D35F-4A37-85FA-6695EA54368C}" v="97" dt="2019-11-12T09:44:41.7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48EC6F9B-0123-4506-BA01-6F180850649E}"/>
    <pc:docChg chg="undo custSel addSld delSld modSld sldOrd">
      <pc:chgData name="Christine Jarka" userId="27407dc7-5536-4242-9797-21c37323e07b" providerId="ADAL" clId="{48EC6F9B-0123-4506-BA01-6F180850649E}" dt="2019-11-12T09:44:41.773" v="1352"/>
      <pc:docMkLst>
        <pc:docMk/>
      </pc:docMkLst>
      <pc:sldChg chg="modSp">
        <pc:chgData name="Christine Jarka" userId="27407dc7-5536-4242-9797-21c37323e07b" providerId="ADAL" clId="{48EC6F9B-0123-4506-BA01-6F180850649E}" dt="2019-11-12T08:34:38.260" v="4" actId="207"/>
        <pc:sldMkLst>
          <pc:docMk/>
          <pc:sldMk cId="3635355011" sldId="300"/>
        </pc:sldMkLst>
        <pc:spChg chg="mod">
          <ac:chgData name="Christine Jarka" userId="27407dc7-5536-4242-9797-21c37323e07b" providerId="ADAL" clId="{48EC6F9B-0123-4506-BA01-6F180850649E}" dt="2019-11-12T08:34:30.783" v="3" actId="20577"/>
          <ac:spMkLst>
            <pc:docMk/>
            <pc:sldMk cId="3635355011" sldId="300"/>
            <ac:spMk id="2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8:34:38.260" v="4" actId="207"/>
          <ac:spMkLst>
            <pc:docMk/>
            <pc:sldMk cId="3635355011" sldId="300"/>
            <ac:spMk id="3" creationId="{00000000-0000-0000-0000-000000000000}"/>
          </ac:spMkLst>
        </pc:spChg>
      </pc:sldChg>
      <pc:sldChg chg="addSp delSp modSp del">
        <pc:chgData name="Christine Jarka" userId="27407dc7-5536-4242-9797-21c37323e07b" providerId="ADAL" clId="{48EC6F9B-0123-4506-BA01-6F180850649E}" dt="2019-11-12T08:59:57.788" v="629" actId="2696"/>
        <pc:sldMkLst>
          <pc:docMk/>
          <pc:sldMk cId="3869290170" sldId="321"/>
        </pc:sldMkLst>
        <pc:spChg chg="mod">
          <ac:chgData name="Christine Jarka" userId="27407dc7-5536-4242-9797-21c37323e07b" providerId="ADAL" clId="{48EC6F9B-0123-4506-BA01-6F180850649E}" dt="2019-11-12T08:59:01.205" v="610"/>
          <ac:spMkLst>
            <pc:docMk/>
            <pc:sldMk cId="3869290170" sldId="321"/>
            <ac:spMk id="3" creationId="{00000000-0000-0000-0000-000000000000}"/>
          </ac:spMkLst>
        </pc:spChg>
        <pc:graphicFrameChg chg="add modGraphic">
          <ac:chgData name="Christine Jarka" userId="27407dc7-5536-4242-9797-21c37323e07b" providerId="ADAL" clId="{48EC6F9B-0123-4506-BA01-6F180850649E}" dt="2019-11-12T08:59:02.745" v="612"/>
          <ac:graphicFrameMkLst>
            <pc:docMk/>
            <pc:sldMk cId="3869290170" sldId="321"/>
            <ac:graphicFrameMk id="6" creationId="{59E6BBE8-971B-4D2D-A0DA-E87A892BB585}"/>
          </ac:graphicFrameMkLst>
        </pc:graphicFrameChg>
        <pc:picChg chg="del">
          <ac:chgData name="Christine Jarka" userId="27407dc7-5536-4242-9797-21c37323e07b" providerId="ADAL" clId="{48EC6F9B-0123-4506-BA01-6F180850649E}" dt="2019-11-12T08:59:17.571" v="615"/>
          <ac:picMkLst>
            <pc:docMk/>
            <pc:sldMk cId="3869290170" sldId="321"/>
            <ac:picMk id="4" creationId="{AECD96CC-4A64-4CE8-909E-AF6B8F6D60E7}"/>
          </ac:picMkLst>
        </pc:picChg>
      </pc:sldChg>
      <pc:sldChg chg="delSp del ord">
        <pc:chgData name="Christine Jarka" userId="27407dc7-5536-4242-9797-21c37323e07b" providerId="ADAL" clId="{48EC6F9B-0123-4506-BA01-6F180850649E}" dt="2019-11-12T09:04:27.494" v="675" actId="2696"/>
        <pc:sldMkLst>
          <pc:docMk/>
          <pc:sldMk cId="2472404308" sldId="322"/>
        </pc:sldMkLst>
        <pc:spChg chg="del">
          <ac:chgData name="Christine Jarka" userId="27407dc7-5536-4242-9797-21c37323e07b" providerId="ADAL" clId="{48EC6F9B-0123-4506-BA01-6F180850649E}" dt="2019-11-12T09:04:19.492" v="672"/>
          <ac:spMkLst>
            <pc:docMk/>
            <pc:sldMk cId="2472404308" sldId="322"/>
            <ac:spMk id="5" creationId="{5E3FE908-9308-454D-A158-970B89515FBC}"/>
          </ac:spMkLst>
        </pc:spChg>
        <pc:picChg chg="del">
          <ac:chgData name="Christine Jarka" userId="27407dc7-5536-4242-9797-21c37323e07b" providerId="ADAL" clId="{48EC6F9B-0123-4506-BA01-6F180850649E}" dt="2019-11-12T09:03:34.092" v="661"/>
          <ac:picMkLst>
            <pc:docMk/>
            <pc:sldMk cId="2472404308" sldId="322"/>
            <ac:picMk id="4" creationId="{AECD96CC-4A64-4CE8-909E-AF6B8F6D60E7}"/>
          </ac:picMkLst>
        </pc:picChg>
      </pc:sldChg>
      <pc:sldChg chg="addSp delSp modSp">
        <pc:chgData name="Christine Jarka" userId="27407dc7-5536-4242-9797-21c37323e07b" providerId="ADAL" clId="{48EC6F9B-0123-4506-BA01-6F180850649E}" dt="2019-11-12T09:11:52.100" v="970" actId="20577"/>
        <pc:sldMkLst>
          <pc:docMk/>
          <pc:sldMk cId="1992131630" sldId="323"/>
        </pc:sldMkLst>
        <pc:spChg chg="add mod">
          <ac:chgData name="Christine Jarka" userId="27407dc7-5536-4242-9797-21c37323e07b" providerId="ADAL" clId="{48EC6F9B-0123-4506-BA01-6F180850649E}" dt="2019-11-12T09:10:11.042" v="827" actId="20577"/>
          <ac:spMkLst>
            <pc:docMk/>
            <pc:sldMk cId="1992131630" sldId="323"/>
            <ac:spMk id="2" creationId="{90683868-BA57-4874-9638-2AACEF05B7D7}"/>
          </ac:spMkLst>
        </pc:spChg>
        <pc:spChg chg="mod">
          <ac:chgData name="Christine Jarka" userId="27407dc7-5536-4242-9797-21c37323e07b" providerId="ADAL" clId="{48EC6F9B-0123-4506-BA01-6F180850649E}" dt="2019-11-12T09:11:52.100" v="970" actId="20577"/>
          <ac:spMkLst>
            <pc:docMk/>
            <pc:sldMk cId="1992131630" sldId="323"/>
            <ac:spMk id="3" creationId="{00000000-0000-0000-0000-000000000000}"/>
          </ac:spMkLst>
        </pc:spChg>
        <pc:spChg chg="add mod">
          <ac:chgData name="Christine Jarka" userId="27407dc7-5536-4242-9797-21c37323e07b" providerId="ADAL" clId="{48EC6F9B-0123-4506-BA01-6F180850649E}" dt="2019-11-12T09:11:45.493" v="968" actId="1076"/>
          <ac:spMkLst>
            <pc:docMk/>
            <pc:sldMk cId="1992131630" sldId="323"/>
            <ac:spMk id="4" creationId="{CD947BFC-481F-4323-84D0-A0EDADAF2CD7}"/>
          </ac:spMkLst>
        </pc:spChg>
        <pc:spChg chg="del">
          <ac:chgData name="Christine Jarka" userId="27407dc7-5536-4242-9797-21c37323e07b" providerId="ADAL" clId="{48EC6F9B-0123-4506-BA01-6F180850649E}" dt="2019-11-12T08:36:00.756" v="8" actId="478"/>
          <ac:spMkLst>
            <pc:docMk/>
            <pc:sldMk cId="1992131630" sldId="323"/>
            <ac:spMk id="5" creationId="{5E3FE908-9308-454D-A158-970B89515FBC}"/>
          </ac:spMkLst>
        </pc:spChg>
        <pc:picChg chg="del">
          <ac:chgData name="Christine Jarka" userId="27407dc7-5536-4242-9797-21c37323e07b" providerId="ADAL" clId="{48EC6F9B-0123-4506-BA01-6F180850649E}" dt="2019-11-12T08:35:59.566" v="7" actId="478"/>
          <ac:picMkLst>
            <pc:docMk/>
            <pc:sldMk cId="1992131630" sldId="323"/>
            <ac:picMk id="7" creationId="{15480214-2D7B-4493-9A25-07D768D98EBE}"/>
          </ac:picMkLst>
        </pc:picChg>
      </pc:sldChg>
      <pc:sldChg chg="addSp delSp modSp">
        <pc:chgData name="Christine Jarka" userId="27407dc7-5536-4242-9797-21c37323e07b" providerId="ADAL" clId="{48EC6F9B-0123-4506-BA01-6F180850649E}" dt="2019-11-12T09:08:03.517" v="777" actId="20577"/>
        <pc:sldMkLst>
          <pc:docMk/>
          <pc:sldMk cId="3761214030" sldId="324"/>
        </pc:sldMkLst>
        <pc:spChg chg="add mod">
          <ac:chgData name="Christine Jarka" userId="27407dc7-5536-4242-9797-21c37323e07b" providerId="ADAL" clId="{48EC6F9B-0123-4506-BA01-6F180850649E}" dt="2019-11-12T09:08:03.517" v="777" actId="20577"/>
          <ac:spMkLst>
            <pc:docMk/>
            <pc:sldMk cId="3761214030" sldId="324"/>
            <ac:spMk id="2" creationId="{34F24142-9CCF-43F4-8A9D-5FA57E05BE99}"/>
          </ac:spMkLst>
        </pc:spChg>
        <pc:spChg chg="mod">
          <ac:chgData name="Christine Jarka" userId="27407dc7-5536-4242-9797-21c37323e07b" providerId="ADAL" clId="{48EC6F9B-0123-4506-BA01-6F180850649E}" dt="2019-11-12T09:07:25.455" v="751" actId="313"/>
          <ac:spMkLst>
            <pc:docMk/>
            <pc:sldMk cId="3761214030" sldId="324"/>
            <ac:spMk id="3" creationId="{00000000-0000-0000-0000-000000000000}"/>
          </ac:spMkLst>
        </pc:spChg>
        <pc:spChg chg="add del mod">
          <ac:chgData name="Christine Jarka" userId="27407dc7-5536-4242-9797-21c37323e07b" providerId="ADAL" clId="{48EC6F9B-0123-4506-BA01-6F180850649E}" dt="2019-11-12T09:07:34.105" v="752" actId="478"/>
          <ac:spMkLst>
            <pc:docMk/>
            <pc:sldMk cId="3761214030" sldId="324"/>
            <ac:spMk id="5" creationId="{F7B7FC4B-C5ED-49D2-AF19-26D2862D4C65}"/>
          </ac:spMkLst>
        </pc:spChg>
        <pc:picChg chg="mod">
          <ac:chgData name="Christine Jarka" userId="27407dc7-5536-4242-9797-21c37323e07b" providerId="ADAL" clId="{48EC6F9B-0123-4506-BA01-6F180850649E}" dt="2019-11-12T09:07:46.120" v="763" actId="1076"/>
          <ac:picMkLst>
            <pc:docMk/>
            <pc:sldMk cId="3761214030" sldId="324"/>
            <ac:picMk id="4" creationId="{AECD96CC-4A64-4CE8-909E-AF6B8F6D60E7}"/>
          </ac:picMkLst>
        </pc:picChg>
      </pc:sldChg>
      <pc:sldChg chg="delSp del ord">
        <pc:chgData name="Christine Jarka" userId="27407dc7-5536-4242-9797-21c37323e07b" providerId="ADAL" clId="{48EC6F9B-0123-4506-BA01-6F180850649E}" dt="2019-11-12T09:02:52.127" v="658" actId="2696"/>
        <pc:sldMkLst>
          <pc:docMk/>
          <pc:sldMk cId="715053143" sldId="326"/>
        </pc:sldMkLst>
        <pc:spChg chg="del">
          <ac:chgData name="Christine Jarka" userId="27407dc7-5536-4242-9797-21c37323e07b" providerId="ADAL" clId="{48EC6F9B-0123-4506-BA01-6F180850649E}" dt="2019-11-12T09:02:31.525" v="653"/>
          <ac:spMkLst>
            <pc:docMk/>
            <pc:sldMk cId="715053143" sldId="326"/>
            <ac:spMk id="5" creationId="{5E3FE908-9308-454D-A158-970B89515FBC}"/>
          </ac:spMkLst>
        </pc:spChg>
        <pc:picChg chg="del">
          <ac:chgData name="Christine Jarka" userId="27407dc7-5536-4242-9797-21c37323e07b" providerId="ADAL" clId="{48EC6F9B-0123-4506-BA01-6F180850649E}" dt="2019-11-12T09:01:21.404" v="637"/>
          <ac:picMkLst>
            <pc:docMk/>
            <pc:sldMk cId="715053143" sldId="326"/>
            <ac:picMk id="8" creationId="{B776DA35-77A6-4FB0-B70F-BC2D215101D2}"/>
          </ac:picMkLst>
        </pc:picChg>
      </pc:sldChg>
      <pc:sldChg chg="addSp modSp">
        <pc:chgData name="Christine Jarka" userId="27407dc7-5536-4242-9797-21c37323e07b" providerId="ADAL" clId="{48EC6F9B-0123-4506-BA01-6F180850649E}" dt="2019-11-12T09:44:41.773" v="1352"/>
        <pc:sldMkLst>
          <pc:docMk/>
          <pc:sldMk cId="1491107102" sldId="327"/>
        </pc:sldMkLst>
        <pc:spChg chg="add mod">
          <ac:chgData name="Christine Jarka" userId="27407dc7-5536-4242-9797-21c37323e07b" providerId="ADAL" clId="{48EC6F9B-0123-4506-BA01-6F180850649E}" dt="2019-11-12T09:44:41.773" v="1352"/>
          <ac:spMkLst>
            <pc:docMk/>
            <pc:sldMk cId="1491107102" sldId="327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2:07.148" v="1281" actId="20577"/>
          <ac:spMkLst>
            <pc:docMk/>
            <pc:sldMk cId="1491107102" sldId="327"/>
            <ac:spMk id="3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8:58:00.234" v="600" actId="1076"/>
          <ac:spMkLst>
            <pc:docMk/>
            <pc:sldMk cId="1491107102" sldId="327"/>
            <ac:spMk id="5" creationId="{5E3FE908-9308-454D-A158-970B89515FBC}"/>
          </ac:spMkLst>
        </pc:spChg>
        <pc:spChg chg="add">
          <ac:chgData name="Christine Jarka" userId="27407dc7-5536-4242-9797-21c37323e07b" providerId="ADAL" clId="{48EC6F9B-0123-4506-BA01-6F180850649E}" dt="2019-11-12T09:16:54.519" v="1122"/>
          <ac:spMkLst>
            <pc:docMk/>
            <pc:sldMk cId="1491107102" sldId="327"/>
            <ac:spMk id="8" creationId="{8B7B39D5-786E-4575-A901-652EAD0DFC46}"/>
          </ac:spMkLst>
        </pc:spChg>
        <pc:picChg chg="add">
          <ac:chgData name="Christine Jarka" userId="27407dc7-5536-4242-9797-21c37323e07b" providerId="ADAL" clId="{48EC6F9B-0123-4506-BA01-6F180850649E}" dt="2019-11-12T09:16:54.519" v="1122"/>
          <ac:picMkLst>
            <pc:docMk/>
            <pc:sldMk cId="1491107102" sldId="327"/>
            <ac:picMk id="6" creationId="{7E1F162A-5D62-4E65-BE76-D901514D5D2E}"/>
          </ac:picMkLst>
        </pc:picChg>
        <pc:picChg chg="mod">
          <ac:chgData name="Christine Jarka" userId="27407dc7-5536-4242-9797-21c37323e07b" providerId="ADAL" clId="{48EC6F9B-0123-4506-BA01-6F180850649E}" dt="2019-11-12T08:57:51.417" v="598" actId="1076"/>
          <ac:picMkLst>
            <pc:docMk/>
            <pc:sldMk cId="1491107102" sldId="327"/>
            <ac:picMk id="7" creationId="{15480214-2D7B-4493-9A25-07D768D98EBE}"/>
          </ac:picMkLst>
        </pc:picChg>
      </pc:sldChg>
      <pc:sldChg chg="addSp delSp modSp del">
        <pc:chgData name="Christine Jarka" userId="27407dc7-5536-4242-9797-21c37323e07b" providerId="ADAL" clId="{48EC6F9B-0123-4506-BA01-6F180850649E}" dt="2019-11-12T08:58:41.656" v="608" actId="2696"/>
        <pc:sldMkLst>
          <pc:docMk/>
          <pc:sldMk cId="2475471447" sldId="328"/>
        </pc:sldMkLst>
        <pc:graphicFrameChg chg="add del modGraphic">
          <ac:chgData name="Christine Jarka" userId="27407dc7-5536-4242-9797-21c37323e07b" providerId="ADAL" clId="{48EC6F9B-0123-4506-BA01-6F180850649E}" dt="2019-11-12T08:56:17.040" v="585" actId="27309"/>
          <ac:graphicFrameMkLst>
            <pc:docMk/>
            <pc:sldMk cId="2475471447" sldId="328"/>
            <ac:graphicFrameMk id="4" creationId="{27F8D5E5-3ACE-4A7B-ABCD-36C7A4A20EBE}"/>
          </ac:graphicFrameMkLst>
        </pc:graphicFrameChg>
      </pc:sldChg>
      <pc:sldChg chg="delSp modSp del ord">
        <pc:chgData name="Christine Jarka" userId="27407dc7-5536-4242-9797-21c37323e07b" providerId="ADAL" clId="{48EC6F9B-0123-4506-BA01-6F180850649E}" dt="2019-11-12T09:05:35.842" v="692" actId="2696"/>
        <pc:sldMkLst>
          <pc:docMk/>
          <pc:sldMk cId="4610714" sldId="329"/>
        </pc:sldMkLst>
        <pc:spChg chg="mod">
          <ac:chgData name="Christine Jarka" userId="27407dc7-5536-4242-9797-21c37323e07b" providerId="ADAL" clId="{48EC6F9B-0123-4506-BA01-6F180850649E}" dt="2019-11-12T09:04:38.900" v="676"/>
          <ac:spMkLst>
            <pc:docMk/>
            <pc:sldMk cId="4610714" sldId="329"/>
            <ac:spMk id="3" creationId="{00000000-0000-0000-0000-000000000000}"/>
          </ac:spMkLst>
        </pc:spChg>
        <pc:spChg chg="del">
          <ac:chgData name="Christine Jarka" userId="27407dc7-5536-4242-9797-21c37323e07b" providerId="ADAL" clId="{48EC6F9B-0123-4506-BA01-6F180850649E}" dt="2019-11-12T09:05:29.364" v="689"/>
          <ac:spMkLst>
            <pc:docMk/>
            <pc:sldMk cId="4610714" sldId="329"/>
            <ac:spMk id="5" creationId="{5E3FE908-9308-454D-A158-970B89515FBC}"/>
          </ac:spMkLst>
        </pc:spChg>
        <pc:picChg chg="del">
          <ac:chgData name="Christine Jarka" userId="27407dc7-5536-4242-9797-21c37323e07b" providerId="ADAL" clId="{48EC6F9B-0123-4506-BA01-6F180850649E}" dt="2019-11-12T09:04:56.964" v="679"/>
          <ac:picMkLst>
            <pc:docMk/>
            <pc:sldMk cId="4610714" sldId="329"/>
            <ac:picMk id="4" creationId="{AECD96CC-4A64-4CE8-909E-AF6B8F6D60E7}"/>
          </ac:picMkLst>
        </pc:picChg>
      </pc:sldChg>
      <pc:sldChg chg="modSp add del ord">
        <pc:chgData name="Christine Jarka" userId="27407dc7-5536-4242-9797-21c37323e07b" providerId="ADAL" clId="{48EC6F9B-0123-4506-BA01-6F180850649E}" dt="2019-11-12T09:41:33.613" v="1269" actId="2696"/>
        <pc:sldMkLst>
          <pc:docMk/>
          <pc:sldMk cId="3884813523" sldId="330"/>
        </pc:sldMkLst>
        <pc:spChg chg="mod">
          <ac:chgData name="Christine Jarka" userId="27407dc7-5536-4242-9797-21c37323e07b" providerId="ADAL" clId="{48EC6F9B-0123-4506-BA01-6F180850649E}" dt="2019-11-12T08:46:24.752" v="328" actId="20577"/>
          <ac:spMkLst>
            <pc:docMk/>
            <pc:sldMk cId="3884813523" sldId="330"/>
            <ac:spMk id="2" creationId="{90683868-BA57-4874-9638-2AACEF05B7D7}"/>
          </ac:spMkLst>
        </pc:spChg>
        <pc:spChg chg="mod">
          <ac:chgData name="Christine Jarka" userId="27407dc7-5536-4242-9797-21c37323e07b" providerId="ADAL" clId="{48EC6F9B-0123-4506-BA01-6F180850649E}" dt="2019-11-12T08:48:44.739" v="410" actId="20577"/>
          <ac:spMkLst>
            <pc:docMk/>
            <pc:sldMk cId="3884813523" sldId="330"/>
            <ac:spMk id="3" creationId="{00000000-0000-0000-0000-000000000000}"/>
          </ac:spMkLst>
        </pc:spChg>
      </pc:sldChg>
      <pc:sldChg chg="modSp add">
        <pc:chgData name="Christine Jarka" userId="27407dc7-5536-4242-9797-21c37323e07b" providerId="ADAL" clId="{48EC6F9B-0123-4506-BA01-6F180850649E}" dt="2019-11-12T09:44:13.286" v="1346"/>
        <pc:sldMkLst>
          <pc:docMk/>
          <pc:sldMk cId="2749512377" sldId="331"/>
        </pc:sldMkLst>
        <pc:spChg chg="mod">
          <ac:chgData name="Christine Jarka" userId="27407dc7-5536-4242-9797-21c37323e07b" providerId="ADAL" clId="{48EC6F9B-0123-4506-BA01-6F180850649E}" dt="2019-11-12T09:44:13.286" v="1346"/>
          <ac:spMkLst>
            <pc:docMk/>
            <pc:sldMk cId="2749512377" sldId="331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2:42.169" v="1295"/>
          <ac:spMkLst>
            <pc:docMk/>
            <pc:sldMk cId="2749512377" sldId="331"/>
            <ac:spMk id="3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8:57:34.554" v="596" actId="1076"/>
          <ac:spMkLst>
            <pc:docMk/>
            <pc:sldMk cId="2749512377" sldId="331"/>
            <ac:spMk id="5" creationId="{5E3FE908-9308-454D-A158-970B89515FBC}"/>
          </ac:spMkLst>
        </pc:spChg>
        <pc:picChg chg="mod">
          <ac:chgData name="Christine Jarka" userId="27407dc7-5536-4242-9797-21c37323e07b" providerId="ADAL" clId="{48EC6F9B-0123-4506-BA01-6F180850649E}" dt="2019-11-12T08:57:29.996" v="595" actId="1076"/>
          <ac:picMkLst>
            <pc:docMk/>
            <pc:sldMk cId="2749512377" sldId="331"/>
            <ac:picMk id="7" creationId="{15480214-2D7B-4493-9A25-07D768D98EBE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4:09.627" v="1345"/>
        <pc:sldMkLst>
          <pc:docMk/>
          <pc:sldMk cId="2983722240" sldId="332"/>
        </pc:sldMkLst>
        <pc:spChg chg="mod">
          <ac:chgData name="Christine Jarka" userId="27407dc7-5536-4242-9797-21c37323e07b" providerId="ADAL" clId="{48EC6F9B-0123-4506-BA01-6F180850649E}" dt="2019-11-12T09:44:09.627" v="1345"/>
          <ac:spMkLst>
            <pc:docMk/>
            <pc:sldMk cId="2983722240" sldId="332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00.743" v="1299" actId="6549"/>
          <ac:spMkLst>
            <pc:docMk/>
            <pc:sldMk cId="2983722240" sldId="332"/>
            <ac:spMk id="3" creationId="{00000000-0000-0000-0000-000000000000}"/>
          </ac:spMkLst>
        </pc:spChg>
        <pc:spChg chg="del">
          <ac:chgData name="Christine Jarka" userId="27407dc7-5536-4242-9797-21c37323e07b" providerId="ADAL" clId="{48EC6F9B-0123-4506-BA01-6F180850649E}" dt="2019-11-12T08:57:01.800" v="589" actId="478"/>
          <ac:spMkLst>
            <pc:docMk/>
            <pc:sldMk cId="2983722240" sldId="332"/>
            <ac:spMk id="5" creationId="{5E3FE908-9308-454D-A158-970B89515FBC}"/>
          </ac:spMkLst>
        </pc:spChg>
        <pc:spChg chg="add mod">
          <ac:chgData name="Christine Jarka" userId="27407dc7-5536-4242-9797-21c37323e07b" providerId="ADAL" clId="{48EC6F9B-0123-4506-BA01-6F180850649E}" dt="2019-11-12T08:58:28.223" v="607" actId="1076"/>
          <ac:spMkLst>
            <pc:docMk/>
            <pc:sldMk cId="2983722240" sldId="332"/>
            <ac:spMk id="8" creationId="{492FEE80-2FF6-42A9-BDB2-B9CCD65AFCE2}"/>
          </ac:spMkLst>
        </pc:spChg>
        <pc:picChg chg="add mod">
          <ac:chgData name="Christine Jarka" userId="27407dc7-5536-4242-9797-21c37323e07b" providerId="ADAL" clId="{48EC6F9B-0123-4506-BA01-6F180850649E}" dt="2019-11-12T08:58:22.587" v="605" actId="1076"/>
          <ac:picMkLst>
            <pc:docMk/>
            <pc:sldMk cId="2983722240" sldId="332"/>
            <ac:picMk id="6" creationId="{7D86B360-0543-43CC-96B9-45B354654D92}"/>
          </ac:picMkLst>
        </pc:picChg>
        <pc:picChg chg="del">
          <ac:chgData name="Christine Jarka" userId="27407dc7-5536-4242-9797-21c37323e07b" providerId="ADAL" clId="{48EC6F9B-0123-4506-BA01-6F180850649E}" dt="2019-11-12T08:56:59.324" v="588" actId="478"/>
          <ac:picMkLst>
            <pc:docMk/>
            <pc:sldMk cId="2983722240" sldId="332"/>
            <ac:picMk id="7" creationId="{15480214-2D7B-4493-9A25-07D768D98EBE}"/>
          </ac:picMkLst>
        </pc:picChg>
        <pc:picChg chg="add mod">
          <ac:chgData name="Christine Jarka" userId="27407dc7-5536-4242-9797-21c37323e07b" providerId="ADAL" clId="{48EC6F9B-0123-4506-BA01-6F180850649E}" dt="2019-11-12T08:58:26.728" v="606" actId="1076"/>
          <ac:picMkLst>
            <pc:docMk/>
            <pc:sldMk cId="2983722240" sldId="332"/>
            <ac:picMk id="9" creationId="{A59D8B58-B550-40AF-BF8D-F38CEF70FE63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4:05.747" v="1344"/>
        <pc:sldMkLst>
          <pc:docMk/>
          <pc:sldMk cId="2605839380" sldId="333"/>
        </pc:sldMkLst>
        <pc:spChg chg="mod">
          <ac:chgData name="Christine Jarka" userId="27407dc7-5536-4242-9797-21c37323e07b" providerId="ADAL" clId="{48EC6F9B-0123-4506-BA01-6F180850649E}" dt="2019-11-12T09:44:05.747" v="1344"/>
          <ac:spMkLst>
            <pc:docMk/>
            <pc:sldMk cId="2605839380" sldId="333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12.373" v="1321" actId="20577"/>
          <ac:spMkLst>
            <pc:docMk/>
            <pc:sldMk cId="2605839380" sldId="333"/>
            <ac:spMk id="3" creationId="{00000000-0000-0000-0000-000000000000}"/>
          </ac:spMkLst>
        </pc:spChg>
        <pc:spChg chg="del">
          <ac:chgData name="Christine Jarka" userId="27407dc7-5536-4242-9797-21c37323e07b" providerId="ADAL" clId="{48EC6F9B-0123-4506-BA01-6F180850649E}" dt="2019-11-12T08:59:42.320" v="625" actId="478"/>
          <ac:spMkLst>
            <pc:docMk/>
            <pc:sldMk cId="2605839380" sldId="333"/>
            <ac:spMk id="8" creationId="{492FEE80-2FF6-42A9-BDB2-B9CCD65AFCE2}"/>
          </ac:spMkLst>
        </pc:spChg>
        <pc:spChg chg="add mod">
          <ac:chgData name="Christine Jarka" userId="27407dc7-5536-4242-9797-21c37323e07b" providerId="ADAL" clId="{48EC6F9B-0123-4506-BA01-6F180850649E}" dt="2019-11-12T09:02:49.389" v="657" actId="1076"/>
          <ac:spMkLst>
            <pc:docMk/>
            <pc:sldMk cId="2605839380" sldId="333"/>
            <ac:spMk id="10" creationId="{63752B8F-3DE4-4FDE-AD2D-66B21CEEF24E}"/>
          </ac:spMkLst>
        </pc:spChg>
        <pc:picChg chg="del">
          <ac:chgData name="Christine Jarka" userId="27407dc7-5536-4242-9797-21c37323e07b" providerId="ADAL" clId="{48EC6F9B-0123-4506-BA01-6F180850649E}" dt="2019-11-12T08:59:23.153" v="617" actId="478"/>
          <ac:picMkLst>
            <pc:docMk/>
            <pc:sldMk cId="2605839380" sldId="333"/>
            <ac:picMk id="6" creationId="{7D86B360-0543-43CC-96B9-45B354654D92}"/>
          </ac:picMkLst>
        </pc:picChg>
        <pc:picChg chg="add mod">
          <ac:chgData name="Christine Jarka" userId="27407dc7-5536-4242-9797-21c37323e07b" providerId="ADAL" clId="{48EC6F9B-0123-4506-BA01-6F180850649E}" dt="2019-11-12T08:59:36.604" v="624" actId="1076"/>
          <ac:picMkLst>
            <pc:docMk/>
            <pc:sldMk cId="2605839380" sldId="333"/>
            <ac:picMk id="7" creationId="{8BB75B0D-D336-4825-8423-371596CF078F}"/>
          </ac:picMkLst>
        </pc:picChg>
        <pc:picChg chg="mod ord">
          <ac:chgData name="Christine Jarka" userId="27407dc7-5536-4242-9797-21c37323e07b" providerId="ADAL" clId="{48EC6F9B-0123-4506-BA01-6F180850649E}" dt="2019-11-12T08:59:49.995" v="628" actId="1076"/>
          <ac:picMkLst>
            <pc:docMk/>
            <pc:sldMk cId="2605839380" sldId="333"/>
            <ac:picMk id="9" creationId="{A59D8B58-B550-40AF-BF8D-F38CEF70FE63}"/>
          </ac:picMkLst>
        </pc:picChg>
      </pc:sldChg>
      <pc:sldChg chg="addSp delSp modSp add ord">
        <pc:chgData name="Christine Jarka" userId="27407dc7-5536-4242-9797-21c37323e07b" providerId="ADAL" clId="{48EC6F9B-0123-4506-BA01-6F180850649E}" dt="2019-11-12T09:44:01.557" v="1343"/>
        <pc:sldMkLst>
          <pc:docMk/>
          <pc:sldMk cId="1025313332" sldId="334"/>
        </pc:sldMkLst>
        <pc:spChg chg="mod">
          <ac:chgData name="Christine Jarka" userId="27407dc7-5536-4242-9797-21c37323e07b" providerId="ADAL" clId="{48EC6F9B-0123-4506-BA01-6F180850649E}" dt="2019-11-12T09:44:01.557" v="1343"/>
          <ac:spMkLst>
            <pc:docMk/>
            <pc:sldMk cId="1025313332" sldId="334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21.791" v="1324"/>
          <ac:spMkLst>
            <pc:docMk/>
            <pc:sldMk cId="1025313332" sldId="334"/>
            <ac:spMk id="3" creationId="{00000000-0000-0000-0000-000000000000}"/>
          </ac:spMkLst>
        </pc:spChg>
        <pc:spChg chg="add mod">
          <ac:chgData name="Christine Jarka" userId="27407dc7-5536-4242-9797-21c37323e07b" providerId="ADAL" clId="{48EC6F9B-0123-4506-BA01-6F180850649E}" dt="2019-11-12T09:02:36.596" v="655" actId="1076"/>
          <ac:spMkLst>
            <pc:docMk/>
            <pc:sldMk cId="1025313332" sldId="334"/>
            <ac:spMk id="8" creationId="{F688FC7F-FEDA-4B1B-9F85-C4E82DFED575}"/>
          </ac:spMkLst>
        </pc:spChg>
        <pc:picChg chg="add mod">
          <ac:chgData name="Christine Jarka" userId="27407dc7-5536-4242-9797-21c37323e07b" providerId="ADAL" clId="{48EC6F9B-0123-4506-BA01-6F180850649E}" dt="2019-11-12T09:01:50.650" v="648" actId="1076"/>
          <ac:picMkLst>
            <pc:docMk/>
            <pc:sldMk cId="1025313332" sldId="334"/>
            <ac:picMk id="6" creationId="{FE1B978F-CE1B-4438-AB27-22253C2C041A}"/>
          </ac:picMkLst>
        </pc:picChg>
        <pc:picChg chg="del">
          <ac:chgData name="Christine Jarka" userId="27407dc7-5536-4242-9797-21c37323e07b" providerId="ADAL" clId="{48EC6F9B-0123-4506-BA01-6F180850649E}" dt="2019-11-12T09:01:30.585" v="639" actId="478"/>
          <ac:picMkLst>
            <pc:docMk/>
            <pc:sldMk cId="1025313332" sldId="334"/>
            <ac:picMk id="7" creationId="{8BB75B0D-D336-4825-8423-371596CF078F}"/>
          </ac:picMkLst>
        </pc:picChg>
        <pc:picChg chg="mod ord">
          <ac:chgData name="Christine Jarka" userId="27407dc7-5536-4242-9797-21c37323e07b" providerId="ADAL" clId="{48EC6F9B-0123-4506-BA01-6F180850649E}" dt="2019-11-12T09:02:03.113" v="650" actId="1076"/>
          <ac:picMkLst>
            <pc:docMk/>
            <pc:sldMk cId="1025313332" sldId="334"/>
            <ac:picMk id="9" creationId="{A59D8B58-B550-40AF-BF8D-F38CEF70FE63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3:58.028" v="1342"/>
        <pc:sldMkLst>
          <pc:docMk/>
          <pc:sldMk cId="861831745" sldId="335"/>
        </pc:sldMkLst>
        <pc:spChg chg="mod">
          <ac:chgData name="Christine Jarka" userId="27407dc7-5536-4242-9797-21c37323e07b" providerId="ADAL" clId="{48EC6F9B-0123-4506-BA01-6F180850649E}" dt="2019-11-12T09:43:58.028" v="1342"/>
          <ac:spMkLst>
            <pc:docMk/>
            <pc:sldMk cId="861831745" sldId="335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29.453" v="1327"/>
          <ac:spMkLst>
            <pc:docMk/>
            <pc:sldMk cId="861831745" sldId="335"/>
            <ac:spMk id="3" creationId="{00000000-0000-0000-0000-000000000000}"/>
          </ac:spMkLst>
        </pc:spChg>
        <pc:spChg chg="add mod">
          <ac:chgData name="Christine Jarka" userId="27407dc7-5536-4242-9797-21c37323e07b" providerId="ADAL" clId="{48EC6F9B-0123-4506-BA01-6F180850649E}" dt="2019-11-12T09:04:24.878" v="674" actId="1076"/>
          <ac:spMkLst>
            <pc:docMk/>
            <pc:sldMk cId="861831745" sldId="335"/>
            <ac:spMk id="8" creationId="{F8B4105F-E503-49D6-A7AD-938981F5F2F3}"/>
          </ac:spMkLst>
        </pc:spChg>
        <pc:picChg chg="add mod">
          <ac:chgData name="Christine Jarka" userId="27407dc7-5536-4242-9797-21c37323e07b" providerId="ADAL" clId="{48EC6F9B-0123-4506-BA01-6F180850649E}" dt="2019-11-12T09:04:00.860" v="671" actId="1076"/>
          <ac:picMkLst>
            <pc:docMk/>
            <pc:sldMk cId="861831745" sldId="335"/>
            <ac:picMk id="6" creationId="{AD8FFC89-FB95-4B70-9C56-CFA8807DD238}"/>
          </ac:picMkLst>
        </pc:picChg>
        <pc:picChg chg="del">
          <ac:chgData name="Christine Jarka" userId="27407dc7-5536-4242-9797-21c37323e07b" providerId="ADAL" clId="{48EC6F9B-0123-4506-BA01-6F180850649E}" dt="2019-11-12T09:03:44.703" v="662" actId="478"/>
          <ac:picMkLst>
            <pc:docMk/>
            <pc:sldMk cId="861831745" sldId="335"/>
            <ac:picMk id="7" creationId="{8BB75B0D-D336-4825-8423-371596CF078F}"/>
          </ac:picMkLst>
        </pc:picChg>
        <pc:picChg chg="del">
          <ac:chgData name="Christine Jarka" userId="27407dc7-5536-4242-9797-21c37323e07b" providerId="ADAL" clId="{48EC6F9B-0123-4506-BA01-6F180850649E}" dt="2019-11-12T09:03:52.624" v="666" actId="478"/>
          <ac:picMkLst>
            <pc:docMk/>
            <pc:sldMk cId="861831745" sldId="335"/>
            <ac:picMk id="9" creationId="{A59D8B58-B550-40AF-BF8D-F38CEF70FE63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3:49.598" v="1341" actId="20577"/>
        <pc:sldMkLst>
          <pc:docMk/>
          <pc:sldMk cId="431442335" sldId="336"/>
        </pc:sldMkLst>
        <pc:spChg chg="mod">
          <ac:chgData name="Christine Jarka" userId="27407dc7-5536-4242-9797-21c37323e07b" providerId="ADAL" clId="{48EC6F9B-0123-4506-BA01-6F180850649E}" dt="2019-11-12T09:43:49.598" v="1341" actId="20577"/>
          <ac:spMkLst>
            <pc:docMk/>
            <pc:sldMk cId="431442335" sldId="336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38.220" v="1330"/>
          <ac:spMkLst>
            <pc:docMk/>
            <pc:sldMk cId="431442335" sldId="336"/>
            <ac:spMk id="3" creationId="{00000000-0000-0000-0000-000000000000}"/>
          </ac:spMkLst>
        </pc:spChg>
        <pc:spChg chg="add mod">
          <ac:chgData name="Christine Jarka" userId="27407dc7-5536-4242-9797-21c37323e07b" providerId="ADAL" clId="{48EC6F9B-0123-4506-BA01-6F180850649E}" dt="2019-11-12T09:05:33.355" v="691" actId="1076"/>
          <ac:spMkLst>
            <pc:docMk/>
            <pc:sldMk cId="431442335" sldId="336"/>
            <ac:spMk id="8" creationId="{F4DACBFA-60C1-4B71-9DDA-F228FD5114DD}"/>
          </ac:spMkLst>
        </pc:spChg>
        <pc:picChg chg="add mod">
          <ac:chgData name="Christine Jarka" userId="27407dc7-5536-4242-9797-21c37323e07b" providerId="ADAL" clId="{48EC6F9B-0123-4506-BA01-6F180850649E}" dt="2019-11-12T09:05:11.310" v="685" actId="1076"/>
          <ac:picMkLst>
            <pc:docMk/>
            <pc:sldMk cId="431442335" sldId="336"/>
            <ac:picMk id="6" creationId="{A8CE9A12-C6E7-4989-926E-9820C0ACCDCA}"/>
          </ac:picMkLst>
        </pc:picChg>
        <pc:picChg chg="del">
          <ac:chgData name="Christine Jarka" userId="27407dc7-5536-4242-9797-21c37323e07b" providerId="ADAL" clId="{48EC6F9B-0123-4506-BA01-6F180850649E}" dt="2019-11-12T09:04:59.952" v="680" actId="478"/>
          <ac:picMkLst>
            <pc:docMk/>
            <pc:sldMk cId="431442335" sldId="336"/>
            <ac:picMk id="7" creationId="{8BB75B0D-D336-4825-8423-371596CF078F}"/>
          </ac:picMkLst>
        </pc:picChg>
        <pc:picChg chg="mod ord">
          <ac:chgData name="Christine Jarka" userId="27407dc7-5536-4242-9797-21c37323e07b" providerId="ADAL" clId="{48EC6F9B-0123-4506-BA01-6F180850649E}" dt="2019-11-12T09:05:26.120" v="688" actId="1076"/>
          <ac:picMkLst>
            <pc:docMk/>
            <pc:sldMk cId="431442335" sldId="336"/>
            <ac:picMk id="9" creationId="{A59D8B58-B550-40AF-BF8D-F38CEF70FE63}"/>
          </ac:picMkLst>
        </pc:picChg>
      </pc:sldChg>
      <pc:sldChg chg="addSp delSp modSp add del">
        <pc:chgData name="Christine Jarka" userId="27407dc7-5536-4242-9797-21c37323e07b" providerId="ADAL" clId="{48EC6F9B-0123-4506-BA01-6F180850649E}" dt="2019-11-12T09:18:09.453" v="1137" actId="2696"/>
        <pc:sldMkLst>
          <pc:docMk/>
          <pc:sldMk cId="2153496094" sldId="337"/>
        </pc:sldMkLst>
        <pc:spChg chg="mod">
          <ac:chgData name="Christine Jarka" userId="27407dc7-5536-4242-9797-21c37323e07b" providerId="ADAL" clId="{48EC6F9B-0123-4506-BA01-6F180850649E}" dt="2019-11-12T09:12:09.074" v="979" actId="20577"/>
          <ac:spMkLst>
            <pc:docMk/>
            <pc:sldMk cId="2153496094" sldId="337"/>
            <ac:spMk id="2" creationId="{90683868-BA57-4874-9638-2AACEF05B7D7}"/>
          </ac:spMkLst>
        </pc:spChg>
        <pc:spChg chg="mod">
          <ac:chgData name="Christine Jarka" userId="27407dc7-5536-4242-9797-21c37323e07b" providerId="ADAL" clId="{48EC6F9B-0123-4506-BA01-6F180850649E}" dt="2019-11-12T09:15:53.251" v="1115" actId="14100"/>
          <ac:spMkLst>
            <pc:docMk/>
            <pc:sldMk cId="2153496094" sldId="337"/>
            <ac:spMk id="3" creationId="{00000000-0000-0000-0000-000000000000}"/>
          </ac:spMkLst>
        </pc:spChg>
        <pc:spChg chg="add del mod">
          <ac:chgData name="Christine Jarka" userId="27407dc7-5536-4242-9797-21c37323e07b" providerId="ADAL" clId="{48EC6F9B-0123-4506-BA01-6F180850649E}" dt="2019-11-12T09:14:37.290" v="1087" actId="478"/>
          <ac:spMkLst>
            <pc:docMk/>
            <pc:sldMk cId="2153496094" sldId="337"/>
            <ac:spMk id="4" creationId="{3514AE96-DE18-45DD-A3AD-3EA66DAD82AA}"/>
          </ac:spMkLst>
        </pc:spChg>
        <pc:spChg chg="add mod">
          <ac:chgData name="Christine Jarka" userId="27407dc7-5536-4242-9797-21c37323e07b" providerId="ADAL" clId="{48EC6F9B-0123-4506-BA01-6F180850649E}" dt="2019-11-12T09:16:10.896" v="1118" actId="1076"/>
          <ac:spMkLst>
            <pc:docMk/>
            <pc:sldMk cId="2153496094" sldId="337"/>
            <ac:spMk id="6" creationId="{CF88AB0B-434E-492B-9A5F-210C4BA25E95}"/>
          </ac:spMkLst>
        </pc:spChg>
        <pc:picChg chg="add mod">
          <ac:chgData name="Christine Jarka" userId="27407dc7-5536-4242-9797-21c37323e07b" providerId="ADAL" clId="{48EC6F9B-0123-4506-BA01-6F180850649E}" dt="2019-11-12T09:15:36.837" v="1113" actId="1076"/>
          <ac:picMkLst>
            <pc:docMk/>
            <pc:sldMk cId="2153496094" sldId="337"/>
            <ac:picMk id="5" creationId="{553ED5E7-9C73-43EB-8FAD-FC8BC47C188D}"/>
          </ac:picMkLst>
        </pc:picChg>
      </pc:sldChg>
      <pc:sldChg chg="add del ord">
        <pc:chgData name="Christine Jarka" userId="27407dc7-5536-4242-9797-21c37323e07b" providerId="ADAL" clId="{48EC6F9B-0123-4506-BA01-6F180850649E}" dt="2019-11-12T09:34:15.325" v="1172" actId="2696"/>
        <pc:sldMkLst>
          <pc:docMk/>
          <pc:sldMk cId="4054351860" sldId="338"/>
        </pc:sldMkLst>
      </pc:sldChg>
      <pc:sldChg chg="modSp add">
        <pc:chgData name="Christine Jarka" userId="27407dc7-5536-4242-9797-21c37323e07b" providerId="ADAL" clId="{48EC6F9B-0123-4506-BA01-6F180850649E}" dt="2019-11-12T09:44:17.648" v="1347"/>
        <pc:sldMkLst>
          <pc:docMk/>
          <pc:sldMk cId="1975127406" sldId="339"/>
        </pc:sldMkLst>
        <pc:spChg chg="mod">
          <ac:chgData name="Christine Jarka" userId="27407dc7-5536-4242-9797-21c37323e07b" providerId="ADAL" clId="{48EC6F9B-0123-4506-BA01-6F180850649E}" dt="2019-11-12T09:44:17.648" v="1347"/>
          <ac:spMkLst>
            <pc:docMk/>
            <pc:sldMk cId="1975127406" sldId="339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2:34.732" v="1294" actId="20577"/>
          <ac:spMkLst>
            <pc:docMk/>
            <pc:sldMk cId="1975127406" sldId="339"/>
            <ac:spMk id="3" creationId="{00000000-0000-0000-0000-000000000000}"/>
          </ac:spMkLst>
        </pc:spChg>
      </pc:sldChg>
      <pc:sldChg chg="modSp add">
        <pc:chgData name="Christine Jarka" userId="27407dc7-5536-4242-9797-21c37323e07b" providerId="ADAL" clId="{48EC6F9B-0123-4506-BA01-6F180850649E}" dt="2019-11-12T09:44:35.411" v="1351"/>
        <pc:sldMkLst>
          <pc:docMk/>
          <pc:sldMk cId="1377555486" sldId="340"/>
        </pc:sldMkLst>
        <pc:spChg chg="mod">
          <ac:chgData name="Christine Jarka" userId="27407dc7-5536-4242-9797-21c37323e07b" providerId="ADAL" clId="{48EC6F9B-0123-4506-BA01-6F180850649E}" dt="2019-11-12T09:44:35.411" v="1351"/>
          <ac:spMkLst>
            <pc:docMk/>
            <pc:sldMk cId="1377555486" sldId="340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18:59.252" v="1155" actId="20577"/>
          <ac:spMkLst>
            <pc:docMk/>
            <pc:sldMk cId="1377555486" sldId="340"/>
            <ac:spMk id="3" creationId="{00000000-0000-0000-0000-000000000000}"/>
          </ac:spMkLst>
        </pc:spChg>
      </pc:sldChg>
      <pc:sldChg chg="delSp modSp add">
        <pc:chgData name="Christine Jarka" userId="27407dc7-5536-4242-9797-21c37323e07b" providerId="ADAL" clId="{48EC6F9B-0123-4506-BA01-6F180850649E}" dt="2019-11-12T09:44:30.829" v="1350"/>
        <pc:sldMkLst>
          <pc:docMk/>
          <pc:sldMk cId="2236441807" sldId="341"/>
        </pc:sldMkLst>
        <pc:spChg chg="mod">
          <ac:chgData name="Christine Jarka" userId="27407dc7-5536-4242-9797-21c37323e07b" providerId="ADAL" clId="{48EC6F9B-0123-4506-BA01-6F180850649E}" dt="2019-11-12T09:44:30.829" v="1350"/>
          <ac:spMkLst>
            <pc:docMk/>
            <pc:sldMk cId="2236441807" sldId="341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1:02.826" v="1263" actId="20577"/>
          <ac:spMkLst>
            <pc:docMk/>
            <pc:sldMk cId="2236441807" sldId="341"/>
            <ac:spMk id="3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9:38:34.561" v="1199" actId="1076"/>
          <ac:spMkLst>
            <pc:docMk/>
            <pc:sldMk cId="2236441807" sldId="341"/>
            <ac:spMk id="8" creationId="{8B7B39D5-786E-4575-A901-652EAD0DFC46}"/>
          </ac:spMkLst>
        </pc:spChg>
        <pc:picChg chg="mod">
          <ac:chgData name="Christine Jarka" userId="27407dc7-5536-4242-9797-21c37323e07b" providerId="ADAL" clId="{48EC6F9B-0123-4506-BA01-6F180850649E}" dt="2019-11-12T09:38:27.038" v="1196" actId="14826"/>
          <ac:picMkLst>
            <pc:docMk/>
            <pc:sldMk cId="2236441807" sldId="341"/>
            <ac:picMk id="6" creationId="{7E1F162A-5D62-4E65-BE76-D901514D5D2E}"/>
          </ac:picMkLst>
        </pc:picChg>
        <pc:picChg chg="del">
          <ac:chgData name="Christine Jarka" userId="27407dc7-5536-4242-9797-21c37323e07b" providerId="ADAL" clId="{48EC6F9B-0123-4506-BA01-6F180850649E}" dt="2019-11-12T09:38:10.563" v="1195" actId="478"/>
          <ac:picMkLst>
            <pc:docMk/>
            <pc:sldMk cId="2236441807" sldId="341"/>
            <ac:picMk id="7" creationId="{15480214-2D7B-4493-9A25-07D768D98EBE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4:26.812" v="1349"/>
        <pc:sldMkLst>
          <pc:docMk/>
          <pc:sldMk cId="201322701" sldId="342"/>
        </pc:sldMkLst>
        <pc:spChg chg="mod">
          <ac:chgData name="Christine Jarka" userId="27407dc7-5536-4242-9797-21c37323e07b" providerId="ADAL" clId="{48EC6F9B-0123-4506-BA01-6F180850649E}" dt="2019-11-12T09:44:26.812" v="1349"/>
          <ac:spMkLst>
            <pc:docMk/>
            <pc:sldMk cId="201322701" sldId="342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0:56.572" v="1252" actId="20577"/>
          <ac:spMkLst>
            <pc:docMk/>
            <pc:sldMk cId="201322701" sldId="342"/>
            <ac:spMk id="3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9:40:09.397" v="1236" actId="1076"/>
          <ac:spMkLst>
            <pc:docMk/>
            <pc:sldMk cId="201322701" sldId="342"/>
            <ac:spMk id="8" creationId="{8B7B39D5-786E-4575-A901-652EAD0DFC46}"/>
          </ac:spMkLst>
        </pc:spChg>
        <pc:picChg chg="mod">
          <ac:chgData name="Christine Jarka" userId="27407dc7-5536-4242-9797-21c37323e07b" providerId="ADAL" clId="{48EC6F9B-0123-4506-BA01-6F180850649E}" dt="2019-11-12T09:38:01.326" v="1193" actId="1076"/>
          <ac:picMkLst>
            <pc:docMk/>
            <pc:sldMk cId="201322701" sldId="342"/>
            <ac:picMk id="6" creationId="{7E1F162A-5D62-4E65-BE76-D901514D5D2E}"/>
          </ac:picMkLst>
        </pc:picChg>
        <pc:picChg chg="del">
          <ac:chgData name="Christine Jarka" userId="27407dc7-5536-4242-9797-21c37323e07b" providerId="ADAL" clId="{48EC6F9B-0123-4506-BA01-6F180850649E}" dt="2019-11-12T09:37:45.475" v="1186" actId="478"/>
          <ac:picMkLst>
            <pc:docMk/>
            <pc:sldMk cId="201322701" sldId="342"/>
            <ac:picMk id="7" creationId="{15480214-2D7B-4493-9A25-07D768D98EBE}"/>
          </ac:picMkLst>
        </pc:picChg>
        <pc:picChg chg="add mod">
          <ac:chgData name="Christine Jarka" userId="27407dc7-5536-4242-9797-21c37323e07b" providerId="ADAL" clId="{48EC6F9B-0123-4506-BA01-6F180850649E}" dt="2019-11-12T09:39:55.980" v="1235" actId="1076"/>
          <ac:picMkLst>
            <pc:docMk/>
            <pc:sldMk cId="201322701" sldId="342"/>
            <ac:picMk id="9" creationId="{EED30C64-3301-439B-9432-F3AC14F7A8CE}"/>
          </ac:picMkLst>
        </pc:picChg>
      </pc:sldChg>
      <pc:sldChg chg="delSp modSp add">
        <pc:chgData name="Christine Jarka" userId="27407dc7-5536-4242-9797-21c37323e07b" providerId="ADAL" clId="{48EC6F9B-0123-4506-BA01-6F180850649E}" dt="2019-11-12T09:44:22.022" v="1348"/>
        <pc:sldMkLst>
          <pc:docMk/>
          <pc:sldMk cId="2411267190" sldId="343"/>
        </pc:sldMkLst>
        <pc:spChg chg="mod">
          <ac:chgData name="Christine Jarka" userId="27407dc7-5536-4242-9797-21c37323e07b" providerId="ADAL" clId="{48EC6F9B-0123-4506-BA01-6F180850649E}" dt="2019-11-12T09:44:22.022" v="1348"/>
          <ac:spMkLst>
            <pc:docMk/>
            <pc:sldMk cId="2411267190" sldId="343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1:22.578" v="1268" actId="14100"/>
          <ac:spMkLst>
            <pc:docMk/>
            <pc:sldMk cId="2411267190" sldId="343"/>
            <ac:spMk id="3" creationId="{00000000-0000-0000-0000-000000000000}"/>
          </ac:spMkLst>
        </pc:spChg>
        <pc:spChg chg="del">
          <ac:chgData name="Christine Jarka" userId="27407dc7-5536-4242-9797-21c37323e07b" providerId="ADAL" clId="{48EC6F9B-0123-4506-BA01-6F180850649E}" dt="2019-11-12T09:41:17.075" v="1265" actId="478"/>
          <ac:spMkLst>
            <pc:docMk/>
            <pc:sldMk cId="2411267190" sldId="343"/>
            <ac:spMk id="5" creationId="{5E3FE908-9308-454D-A158-970B89515FBC}"/>
          </ac:spMkLst>
        </pc:spChg>
        <pc:spChg chg="del">
          <ac:chgData name="Christine Jarka" userId="27407dc7-5536-4242-9797-21c37323e07b" providerId="ADAL" clId="{48EC6F9B-0123-4506-BA01-6F180850649E}" dt="2019-11-12T09:41:17.988" v="1266" actId="478"/>
          <ac:spMkLst>
            <pc:docMk/>
            <pc:sldMk cId="2411267190" sldId="343"/>
            <ac:spMk id="8" creationId="{8B7B39D5-786E-4575-A901-652EAD0DFC46}"/>
          </ac:spMkLst>
        </pc:spChg>
        <pc:picChg chg="del">
          <ac:chgData name="Christine Jarka" userId="27407dc7-5536-4242-9797-21c37323e07b" providerId="ADAL" clId="{48EC6F9B-0123-4506-BA01-6F180850649E}" dt="2019-11-12T09:41:15.003" v="1264" actId="478"/>
          <ac:picMkLst>
            <pc:docMk/>
            <pc:sldMk cId="2411267190" sldId="343"/>
            <ac:picMk id="6" creationId="{7E1F162A-5D62-4E65-BE76-D901514D5D2E}"/>
          </ac:picMkLst>
        </pc:picChg>
        <pc:picChg chg="del">
          <ac:chgData name="Christine Jarka" userId="27407dc7-5536-4242-9797-21c37323e07b" providerId="ADAL" clId="{48EC6F9B-0123-4506-BA01-6F180850649E}" dt="2019-11-12T09:41:18.915" v="1267" actId="478"/>
          <ac:picMkLst>
            <pc:docMk/>
            <pc:sldMk cId="2411267190" sldId="343"/>
            <ac:picMk id="9" creationId="{EED30C64-3301-439B-9432-F3AC14F7A8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A5A54-57FA-4281-A6F5-1860CF48FA07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8915D-B0F2-4E00-A13E-77885368E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b="1" cap="all">
                <a:solidFill>
                  <a:srgbClr val="28C28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AEA59-0A52-4A75-B544-DFE21E339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48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1455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234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58596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10699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474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7472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1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4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8C28C"/>
              </a:buClr>
              <a:defRPr/>
            </a:lvl1pPr>
            <a:lvl2pPr>
              <a:buClr>
                <a:srgbClr val="28C28C"/>
              </a:buClr>
              <a:defRPr/>
            </a:lvl2pPr>
            <a:lvl3pPr>
              <a:buClr>
                <a:srgbClr val="28C28C"/>
              </a:buClr>
              <a:defRPr/>
            </a:lvl3pPr>
            <a:lvl4pPr>
              <a:buClr>
                <a:srgbClr val="28C28C"/>
              </a:buClr>
              <a:defRPr/>
            </a:lvl4pPr>
            <a:lvl5pPr>
              <a:buClr>
                <a:srgbClr val="28C28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5806-CCAD-44D3-8FC7-E762BECF4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b="1" cap="all">
                <a:solidFill>
                  <a:srgbClr val="28C28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9D6ED-6FE1-4014-9C29-0BBFFC6DDA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2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31EDA-FC97-4E7C-A281-E24C74E247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5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6C4822-B60C-4CFD-B2B5-4487D90065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4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buClr>
                <a:srgbClr val="28C28C"/>
              </a:buClr>
              <a:defRPr sz="2000"/>
            </a:lvl1pPr>
            <a:lvl2pPr>
              <a:buClr>
                <a:srgbClr val="28C28C"/>
              </a:buClr>
              <a:defRPr sz="1800"/>
            </a:lvl2pPr>
            <a:lvl3pPr>
              <a:buClr>
                <a:srgbClr val="28C28C"/>
              </a:buClr>
              <a:defRPr sz="1600"/>
            </a:lvl3pPr>
            <a:lvl4pPr>
              <a:buClr>
                <a:srgbClr val="28C28C"/>
              </a:buClr>
              <a:defRPr sz="1400"/>
            </a:lvl4pPr>
            <a:lvl5pPr>
              <a:buClr>
                <a:srgbClr val="28C28C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7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02664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28C2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3448B-0838-405C-B69D-F5BBF286DCF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ecorder.bibletranslationtools.org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Bible-Translation-Tools/BTT-Recorder/releas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82512" y="1028702"/>
            <a:ext cx="6172069" cy="4800598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sz="4500" dirty="0">
                <a:solidFill>
                  <a:schemeClr val="tx1"/>
                </a:solidFill>
              </a:rPr>
              <a:t>BTT Recorder</a:t>
            </a:r>
            <a:br>
              <a:rPr lang="en-US" sz="4500" dirty="0">
                <a:solidFill>
                  <a:schemeClr val="tx1"/>
                </a:solidFill>
              </a:rPr>
            </a:br>
            <a:r>
              <a:rPr lang="en-US" sz="4500" dirty="0">
                <a:solidFill>
                  <a:schemeClr val="tx1"/>
                </a:solidFill>
              </a:rPr>
              <a:t> v1.2.4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239" y="1028703"/>
            <a:ext cx="3202507" cy="4800598"/>
          </a:xfrm>
        </p:spPr>
        <p:txBody>
          <a:bodyPr anchor="ctr">
            <a:normAutofit/>
          </a:bodyPr>
          <a:lstStyle/>
          <a:p>
            <a:pPr algn="r"/>
            <a:r>
              <a:rPr lang="en-US" sz="2400" b="1" dirty="0"/>
              <a:t>Installing</a:t>
            </a:r>
          </a:p>
        </p:txBody>
      </p:sp>
    </p:spTree>
    <p:extLst>
      <p:ext uri="{BB962C8B-B14F-4D97-AF65-F5344CB8AC3E}">
        <p14:creationId xmlns:p14="http://schemas.microsoft.com/office/powerpoint/2010/main" val="36353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60555"/>
            <a:ext cx="411593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The notice that ‘You are now a tester’ appears.</a:t>
            </a:r>
          </a:p>
          <a:p>
            <a:r>
              <a:rPr lang="en-US" sz="2400" dirty="0"/>
              <a:t>Tap the link to ‘download it on Google Play.’</a:t>
            </a:r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6B360-0543-43CC-96B9-45B35465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9903" cy="3442856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492FEE80-2FF6-42A9-BDB2-B9CCD65AFCE2}"/>
              </a:ext>
            </a:extLst>
          </p:cNvPr>
          <p:cNvSpPr/>
          <p:nvPr/>
        </p:nvSpPr>
        <p:spPr>
          <a:xfrm rot="11306028">
            <a:off x="8698908" y="516207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9D8B58-B550-40AF-BF8D-F38CEF70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00" y="3582104"/>
            <a:ext cx="952381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60555"/>
            <a:ext cx="411593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r>
              <a:rPr lang="en-US" sz="2400" dirty="0"/>
              <a:t>Tap the ‘Install’ green button to start installing the software.</a:t>
            </a:r>
            <a:endParaRPr lang="en-US" sz="2200" dirty="0"/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75B0D-D336-4825-8423-371596CF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6239" cy="380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D8B58-B550-40AF-BF8D-F38CEF70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145" y="4639399"/>
            <a:ext cx="952381" cy="952381"/>
          </a:xfrm>
          <a:prstGeom prst="rect">
            <a:avLst/>
          </a:prstGeom>
        </p:spPr>
      </p:pic>
      <p:sp>
        <p:nvSpPr>
          <p:cNvPr id="10" name="Right Arrow 19">
            <a:extLst>
              <a:ext uri="{FF2B5EF4-FFF2-40B4-BE49-F238E27FC236}">
                <a16:creationId xmlns:a16="http://schemas.microsoft.com/office/drawing/2014/main" id="{63752B8F-3DE4-4FDE-AD2D-66B21CEEF24E}"/>
              </a:ext>
            </a:extLst>
          </p:cNvPr>
          <p:cNvSpPr/>
          <p:nvPr/>
        </p:nvSpPr>
        <p:spPr>
          <a:xfrm rot="9951025">
            <a:off x="9612402" y="389475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60555"/>
            <a:ext cx="411593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r>
              <a:rPr lang="en-US" sz="2400" dirty="0"/>
              <a:t>Accept the software’s permission to access the microphone by tapping on the green ‘Accept’ button.</a:t>
            </a:r>
            <a:endParaRPr lang="en-US" sz="2200" dirty="0"/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B978F-CE1B-4438-AB27-22253C2C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9904" cy="380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D8B58-B550-40AF-BF8D-F38CEF70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90" y="4380782"/>
            <a:ext cx="952381" cy="952381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F688FC7F-FEDA-4B1B-9F85-C4E82DFED575}"/>
              </a:ext>
            </a:extLst>
          </p:cNvPr>
          <p:cNvSpPr/>
          <p:nvPr/>
        </p:nvSpPr>
        <p:spPr>
          <a:xfrm rot="9951025">
            <a:off x="9136722" y="3674195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1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60555"/>
            <a:ext cx="411593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r>
              <a:rPr lang="en-US" sz="2400" dirty="0"/>
              <a:t>Wait while the software downloads and installs.</a:t>
            </a:r>
            <a:endParaRPr lang="en-US" sz="2200" dirty="0"/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FFC89-FB95-4B70-9C56-CFA8807D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6239" cy="3803900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F8B4105F-E503-49D6-A7AD-938981F5F2F3}"/>
              </a:ext>
            </a:extLst>
          </p:cNvPr>
          <p:cNvSpPr/>
          <p:nvPr/>
        </p:nvSpPr>
        <p:spPr>
          <a:xfrm rot="10252477">
            <a:off x="8817940" y="391665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3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60555"/>
            <a:ext cx="411593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r>
              <a:rPr lang="en-US" sz="2400" dirty="0"/>
              <a:t>Tap the ‘Open’ green button to open the program.</a:t>
            </a:r>
            <a:endParaRPr lang="en-US" sz="2200" dirty="0"/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E9A12-C6E7-4989-926E-9820C0AC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6239" cy="3803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D8B58-B550-40AF-BF8D-F38CEF70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898" y="4676345"/>
            <a:ext cx="952381" cy="952381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F4DACBFA-60C1-4B71-9DDA-F228FD5114DD}"/>
              </a:ext>
            </a:extLst>
          </p:cNvPr>
          <p:cNvSpPr/>
          <p:nvPr/>
        </p:nvSpPr>
        <p:spPr>
          <a:xfrm rot="10252477">
            <a:off x="9464831" y="4023244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4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4142-9CCF-43F4-8A9D-5FA57E0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BTT Recorder Installed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Bible Translation Tool Recorder is opening.</a:t>
            </a:r>
            <a:endParaRPr lang="en-US" sz="2200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96CC-4A64-4CE8-909E-AF6B8F6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6240" cy="3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3868-BA57-4874-9638-2AACEF05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There are three ways to get the Installation Software: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One – download from the Bible Translation Tools site</a:t>
            </a:r>
          </a:p>
          <a:p>
            <a:endParaRPr lang="en-US" sz="2800" dirty="0"/>
          </a:p>
          <a:p>
            <a:r>
              <a:rPr lang="en-US" sz="2800" dirty="0"/>
              <a:t>Two - download from the Repository</a:t>
            </a:r>
          </a:p>
          <a:p>
            <a:endParaRPr lang="en-US" sz="2800" dirty="0"/>
          </a:p>
          <a:p>
            <a:r>
              <a:rPr lang="en-US" sz="2800" dirty="0"/>
              <a:t>Three – download from Google Play Store</a:t>
            </a:r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47BFC-481F-4323-84D0-A0EDADAF2CD7}"/>
              </a:ext>
            </a:extLst>
          </p:cNvPr>
          <p:cNvSpPr txBox="1"/>
          <p:nvPr/>
        </p:nvSpPr>
        <p:spPr>
          <a:xfrm>
            <a:off x="4581237" y="6405282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These 3 ways are listed in order of ease of access and process.</a:t>
            </a:r>
          </a:p>
        </p:txBody>
      </p:sp>
    </p:spTree>
    <p:extLst>
      <p:ext uri="{BB962C8B-B14F-4D97-AF65-F5344CB8AC3E}">
        <p14:creationId xmlns:p14="http://schemas.microsoft.com/office/powerpoint/2010/main" val="19921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000" dirty="0"/>
              <a:t>From the BTT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960555"/>
            <a:ext cx="421221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Go to </a:t>
            </a:r>
            <a:r>
              <a:rPr lang="en-US" sz="1600" dirty="0">
                <a:hlinkClick r:id="rId2"/>
              </a:rPr>
              <a:t>https://recorder.bibletranslationtools.org/download/</a:t>
            </a:r>
            <a:r>
              <a:rPr lang="en-US" sz="1600" dirty="0"/>
              <a:t>.</a:t>
            </a:r>
          </a:p>
          <a:p>
            <a:pPr lvl="0"/>
            <a:r>
              <a:rPr lang="en-US" sz="2400" dirty="0"/>
              <a:t>Click on the Download APK link.</a:t>
            </a:r>
          </a:p>
          <a:p>
            <a:pPr lvl="0"/>
            <a:r>
              <a:rPr lang="en-US" sz="2400" dirty="0"/>
              <a:t>Let the file download to the Android device.</a:t>
            </a:r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80214-2D7B-4493-9A25-07D768D9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194560"/>
            <a:ext cx="5059318" cy="3442856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162A-5D62-4E65-BE76-D901514D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2194560"/>
            <a:ext cx="6089904" cy="3851502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8B7B39D5-786E-4575-A901-652EAD0DFC46}"/>
              </a:ext>
            </a:extLst>
          </p:cNvPr>
          <p:cNvSpPr/>
          <p:nvPr/>
        </p:nvSpPr>
        <p:spPr>
          <a:xfrm rot="8225725">
            <a:off x="9224751" y="400290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000" dirty="0"/>
              <a:t>From the BTT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960555"/>
            <a:ext cx="421221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pPr lvl="0"/>
            <a:r>
              <a:rPr lang="en-US" sz="2400" dirty="0"/>
              <a:t>Navigate to the download folder.</a:t>
            </a:r>
          </a:p>
          <a:p>
            <a:pPr lvl="0"/>
            <a:r>
              <a:rPr lang="en-US" sz="2400" dirty="0"/>
              <a:t>Tap on the </a:t>
            </a:r>
            <a:r>
              <a:rPr lang="en-US" sz="2400" dirty="0" err="1"/>
              <a:t>bttRecorder.apk</a:t>
            </a:r>
            <a:r>
              <a:rPr lang="en-US" sz="2400" dirty="0"/>
              <a:t> file and allow the program to install. (You may need to give permission for an APK to install on the device.)</a:t>
            </a:r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80214-2D7B-4493-9A25-07D768D9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5059318" cy="3442856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162A-5D62-4E65-BE76-D901514D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194560"/>
            <a:ext cx="6089904" cy="3851502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8B7B39D5-786E-4575-A901-652EAD0DFC46}"/>
              </a:ext>
            </a:extLst>
          </p:cNvPr>
          <p:cNvSpPr/>
          <p:nvPr/>
        </p:nvSpPr>
        <p:spPr>
          <a:xfrm rot="8225725">
            <a:off x="9224751" y="400290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5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000" dirty="0"/>
              <a:t>From the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960555"/>
            <a:ext cx="421221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Go to </a:t>
            </a:r>
            <a:r>
              <a:rPr lang="en-US" sz="2400" u="sng" dirty="0">
                <a:solidFill>
                  <a:srgbClr val="28C2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https://github.com/Bible-Translation-Tools/BTT-Recorder/releases</a:t>
            </a:r>
            <a:r>
              <a:rPr lang="en-US" sz="2400" dirty="0"/>
              <a:t>.</a:t>
            </a:r>
          </a:p>
          <a:p>
            <a:pPr lvl="0"/>
            <a:r>
              <a:rPr lang="en-US" sz="2400" dirty="0"/>
              <a:t>Tap on the first listed release (the large blue words and letters). The list of files that can be downloaded shows.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162A-5D62-4E65-BE76-D901514D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273447"/>
            <a:ext cx="6089904" cy="3693727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8B7B39D5-786E-4575-A901-652EAD0DFC46}"/>
              </a:ext>
            </a:extLst>
          </p:cNvPr>
          <p:cNvSpPr/>
          <p:nvPr/>
        </p:nvSpPr>
        <p:spPr>
          <a:xfrm rot="10400772">
            <a:off x="8319405" y="2648074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000" dirty="0"/>
              <a:t>From the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960555"/>
            <a:ext cx="421221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pPr lvl="0"/>
            <a:r>
              <a:rPr lang="en-US" sz="2400" dirty="0"/>
              <a:t>You may need to click to open the list of Assets</a:t>
            </a:r>
          </a:p>
          <a:p>
            <a:pPr lvl="0"/>
            <a:r>
              <a:rPr lang="en-US" sz="2400" dirty="0"/>
              <a:t>Tap on the </a:t>
            </a:r>
            <a:r>
              <a:rPr lang="en-US" sz="2400" dirty="0" err="1"/>
              <a:t>bttRecorder.apk</a:t>
            </a:r>
            <a:r>
              <a:rPr lang="en-US" sz="2400" dirty="0"/>
              <a:t> link.</a:t>
            </a:r>
          </a:p>
          <a:p>
            <a:pPr lvl="0"/>
            <a:r>
              <a:rPr lang="en-US" sz="2400" dirty="0"/>
              <a:t>The APK file downloads.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162A-5D62-4E65-BE76-D901514D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9904" cy="3693727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8B7B39D5-786E-4575-A901-652EAD0DFC46}"/>
              </a:ext>
            </a:extLst>
          </p:cNvPr>
          <p:cNvSpPr/>
          <p:nvPr/>
        </p:nvSpPr>
        <p:spPr>
          <a:xfrm rot="9181501">
            <a:off x="7206753" y="412656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30C64-3301-439B-9432-F3AC14F7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22162">
            <a:off x="5718519" y="4666773"/>
            <a:ext cx="952381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4000" dirty="0"/>
              <a:t>From the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960555"/>
            <a:ext cx="9404723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pPr lvl="0"/>
            <a:r>
              <a:rPr lang="en-US" sz="2400" dirty="0"/>
              <a:t>Navigate to the download folder.</a:t>
            </a:r>
          </a:p>
          <a:p>
            <a:pPr lvl="0"/>
            <a:r>
              <a:rPr lang="en-US" sz="2400" dirty="0"/>
              <a:t>Tap on the </a:t>
            </a:r>
            <a:r>
              <a:rPr lang="en-US" sz="2400" dirty="0" err="1"/>
              <a:t>bttRecorder.apk</a:t>
            </a:r>
            <a:r>
              <a:rPr lang="en-US" sz="2400" dirty="0"/>
              <a:t> file and allow the program to install. (You may need to give permission for an APK to install on the device.)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1126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60555"/>
            <a:ext cx="411593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Open Google Play Store on the Android device.</a:t>
            </a:r>
          </a:p>
          <a:p>
            <a:r>
              <a:rPr lang="en-US" sz="2400" dirty="0"/>
              <a:t>Type in ‘</a:t>
            </a:r>
            <a:r>
              <a:rPr lang="en-US" sz="2400" dirty="0" err="1"/>
              <a:t>translationrecorder</a:t>
            </a:r>
            <a:r>
              <a:rPr lang="en-US" sz="2400" dirty="0"/>
              <a:t>’ in the search field.</a:t>
            </a:r>
          </a:p>
          <a:p>
            <a:r>
              <a:rPr lang="en-US" sz="2400" dirty="0"/>
              <a:t>Click on the </a:t>
            </a:r>
            <a:r>
              <a:rPr lang="en-US" sz="2400" dirty="0" err="1"/>
              <a:t>translationRecorder</a:t>
            </a:r>
            <a:r>
              <a:rPr lang="en-US" sz="2400" dirty="0"/>
              <a:t> icon.</a:t>
            </a:r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80214-2D7B-4493-9A25-07D768D9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5059318" cy="3442856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960555"/>
            <a:ext cx="411593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The browser opens to the install page.</a:t>
            </a:r>
          </a:p>
          <a:p>
            <a:r>
              <a:rPr lang="en-US" sz="2400" dirty="0"/>
              <a:t>Tap the ‘Become a Tester’ blue button to become a tester. </a:t>
            </a:r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80214-2D7B-4493-9A25-07D768D9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9903" cy="3442856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8810675" y="4139363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TTRecorder.potx" id="{65D2F08A-D16D-4BEE-9A61-AB25ECA3DD32}" vid="{047BE4FB-53A0-4ADC-8FA8-518171221F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B3623AC358204B8459D60480BA9C2B" ma:contentTypeVersion="12" ma:contentTypeDescription="Create a new document." ma:contentTypeScope="" ma:versionID="d3005fe9c78495323023aeced5280a50">
  <xsd:schema xmlns:xsd="http://www.w3.org/2001/XMLSchema" xmlns:xs="http://www.w3.org/2001/XMLSchema" xmlns:p="http://schemas.microsoft.com/office/2006/metadata/properties" xmlns:ns3="e6b6b08c-4e37-4703-b140-b9e21b970c4f" xmlns:ns4="63ebc9d3-73c5-43d0-b794-270dc3c2d1a0" targetNamespace="http://schemas.microsoft.com/office/2006/metadata/properties" ma:root="true" ma:fieldsID="0b9151cbda91d7d860fe7297b2c5ad24" ns3:_="" ns4:_="">
    <xsd:import namespace="e6b6b08c-4e37-4703-b140-b9e21b970c4f"/>
    <xsd:import namespace="63ebc9d3-73c5-43d0-b794-270dc3c2d1a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6b08c-4e37-4703-b140-b9e21b970c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bc9d3-73c5-43d0-b794-270dc3c2d1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EEB1E18-1527-4724-AEDB-E4EBC76D73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b6b08c-4e37-4703-b140-b9e21b970c4f"/>
    <ds:schemaRef ds:uri="63ebc9d3-73c5-43d0-b794-270dc3c2d1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CFF4CB-2157-4462-882E-7C7509AE6A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405D58-8AA8-4FB2-A549-3AE7234CE79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3ebc9d3-73c5-43d0-b794-270dc3c2d1a0"/>
    <ds:schemaRef ds:uri="e6b6b08c-4e37-4703-b140-b9e21b970c4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424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BTT Recorder  v1.2.4</vt:lpstr>
      <vt:lpstr>There are three ways to get the Installation Software: </vt:lpstr>
      <vt:lpstr>From the BTT site</vt:lpstr>
      <vt:lpstr>From the BTT site</vt:lpstr>
      <vt:lpstr>From the Repository</vt:lpstr>
      <vt:lpstr>From the Repository</vt:lpstr>
      <vt:lpstr>From the Repository</vt:lpstr>
      <vt:lpstr>From Google Play Store</vt:lpstr>
      <vt:lpstr>From Google Play Store</vt:lpstr>
      <vt:lpstr>From Google Play Store</vt:lpstr>
      <vt:lpstr>From Google Play Store</vt:lpstr>
      <vt:lpstr>From Google Play Store</vt:lpstr>
      <vt:lpstr>From Google Play Store</vt:lpstr>
      <vt:lpstr>From Google Play Store</vt:lpstr>
      <vt:lpstr>BTT Recorder Installed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translationRecorder  v1.2.4</dc:title>
  <dc:creator>Christine Jarka</dc:creator>
  <cp:lastModifiedBy>Christine Jarka</cp:lastModifiedBy>
  <cp:revision>1</cp:revision>
  <dcterms:created xsi:type="dcterms:W3CDTF">2019-11-12T08:12:45Z</dcterms:created>
  <dcterms:modified xsi:type="dcterms:W3CDTF">2019-11-12T09:44:50Z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0x0101005AB3623AC358204B8459D60480BA9C2B</vt:lpwstr>
  </property>
</Properties>
</file>